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4"/>
  </p:notesMasterIdLst>
  <p:sldIdLst>
    <p:sldId id="256" r:id="rId2"/>
    <p:sldId id="275" r:id="rId3"/>
    <p:sldId id="259" r:id="rId4"/>
    <p:sldId id="263" r:id="rId5"/>
    <p:sldId id="279" r:id="rId6"/>
    <p:sldId id="282" r:id="rId7"/>
    <p:sldId id="281" r:id="rId8"/>
    <p:sldId id="284" r:id="rId9"/>
    <p:sldId id="280" r:id="rId10"/>
    <p:sldId id="272" r:id="rId11"/>
    <p:sldId id="273" r:id="rId12"/>
    <p:sldId id="27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9925BA-3958-7621-AF0E-1D9201CFF7D5}" v="2" dt="2019-01-05T10:02:57.903"/>
    <p1510:client id="{04377AED-CE6A-4659-A1C3-BDBFCEBFCFE7}" v="5" dt="2019-01-05T11:54:31.062"/>
    <p1510:client id="{D9DAD4DE-084D-4B10-B9AE-4F3A3C40D8F0}" v="297" dt="2019-01-05T11:52:46.892"/>
    <p1510:client id="{6D82C239-AE18-4C56-906D-1D47210C0BB0}" v="63" dt="2019-01-05T11:18:41.040"/>
    <p1510:client id="{C33680D2-9E9D-A3B5-A7C7-897D3C3F0FA9}" v="5" dt="2019-01-05T11:15:33.369"/>
    <p1510:client id="{713B925A-96F6-EFC2-F8C7-E056AD9079CE}" v="171" dt="2019-01-05T11:47:49.5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b3860dc8331868868ef051a5c71491108560e43b4fdf57277abb2020915563df::" providerId="AD" clId="Web-{713B925A-96F6-EFC2-F8C7-E056AD9079CE}"/>
    <pc:docChg chg="modSld">
      <pc:chgData name="게스트 사용자" userId="S::urn:spo:anon#b3860dc8331868868ef051a5c71491108560e43b4fdf57277abb2020915563df::" providerId="AD" clId="Web-{713B925A-96F6-EFC2-F8C7-E056AD9079CE}" dt="2019-01-05T11:47:49.573" v="205" actId="1076"/>
      <pc:docMkLst>
        <pc:docMk/>
      </pc:docMkLst>
      <pc:sldChg chg="addSp delSp modSp addAnim delAnim">
        <pc:chgData name="게스트 사용자" userId="S::urn:spo:anon#b3860dc8331868868ef051a5c71491108560e43b4fdf57277abb2020915563df::" providerId="AD" clId="Web-{713B925A-96F6-EFC2-F8C7-E056AD9079CE}" dt="2019-01-05T11:23:57.105" v="56" actId="20577"/>
        <pc:sldMkLst>
          <pc:docMk/>
          <pc:sldMk cId="2764817393" sldId="268"/>
        </pc:sldMkLst>
        <pc:spChg chg="add mod">
          <ac:chgData name="게스트 사용자" userId="S::urn:spo:anon#b3860dc8331868868ef051a5c71491108560e43b4fdf57277abb2020915563df::" providerId="AD" clId="Web-{713B925A-96F6-EFC2-F8C7-E056AD9079CE}" dt="2019-01-05T11:23:57.105" v="56" actId="20577"/>
          <ac:spMkLst>
            <pc:docMk/>
            <pc:sldMk cId="2764817393" sldId="268"/>
            <ac:spMk id="3" creationId="{691884F5-3E32-4D94-8970-43B76A195ED8}"/>
          </ac:spMkLst>
        </pc:spChg>
        <pc:spChg chg="del mod">
          <ac:chgData name="게스트 사용자" userId="S::urn:spo:anon#b3860dc8331868868ef051a5c71491108560e43b4fdf57277abb2020915563df::" providerId="AD" clId="Web-{713B925A-96F6-EFC2-F8C7-E056AD9079CE}" dt="2019-01-05T11:19:48.728" v="10"/>
          <ac:spMkLst>
            <pc:docMk/>
            <pc:sldMk cId="2764817393" sldId="268"/>
            <ac:spMk id="5" creationId="{C0E3272E-FAEF-4480-B094-DD4E46E56767}"/>
          </ac:spMkLst>
        </pc:spChg>
        <pc:spChg chg="mod">
          <ac:chgData name="게스트 사용자" userId="S::urn:spo:anon#b3860dc8331868868ef051a5c71491108560e43b4fdf57277abb2020915563df::" providerId="AD" clId="Web-{713B925A-96F6-EFC2-F8C7-E056AD9079CE}" dt="2019-01-05T11:23:18.043" v="43" actId="20577"/>
          <ac:spMkLst>
            <pc:docMk/>
            <pc:sldMk cId="2764817393" sldId="268"/>
            <ac:spMk id="7" creationId="{0450E9C1-600E-43F4-9A55-30D7C95DC356}"/>
          </ac:spMkLst>
        </pc:spChg>
      </pc:sldChg>
      <pc:sldChg chg="modSp">
        <pc:chgData name="게스트 사용자" userId="S::urn:spo:anon#b3860dc8331868868ef051a5c71491108560e43b4fdf57277abb2020915563df::" providerId="AD" clId="Web-{713B925A-96F6-EFC2-F8C7-E056AD9079CE}" dt="2019-01-05T11:47:36.839" v="200"/>
        <pc:sldMkLst>
          <pc:docMk/>
          <pc:sldMk cId="3487893990" sldId="271"/>
        </pc:sldMkLst>
        <pc:graphicFrameChg chg="mod modGraphic">
          <ac:chgData name="게스트 사용자" userId="S::urn:spo:anon#b3860dc8331868868ef051a5c71491108560e43b4fdf57277abb2020915563df::" providerId="AD" clId="Web-{713B925A-96F6-EFC2-F8C7-E056AD9079CE}" dt="2019-01-05T11:47:36.839" v="200"/>
          <ac:graphicFrameMkLst>
            <pc:docMk/>
            <pc:sldMk cId="3487893990" sldId="271"/>
            <ac:graphicFrameMk id="5" creationId="{B8701A94-E2E8-4EBE-BEDD-3AB9E3FBE1D2}"/>
          </ac:graphicFrameMkLst>
        </pc:graphicFrameChg>
      </pc:sldChg>
      <pc:sldChg chg="addSp delSp modSp">
        <pc:chgData name="게스트 사용자" userId="S::urn:spo:anon#b3860dc8331868868ef051a5c71491108560e43b4fdf57277abb2020915563df::" providerId="AD" clId="Web-{713B925A-96F6-EFC2-F8C7-E056AD9079CE}" dt="2019-01-05T11:47:49.573" v="205" actId="1076"/>
        <pc:sldMkLst>
          <pc:docMk/>
          <pc:sldMk cId="3673937897" sldId="272"/>
        </pc:sldMkLst>
        <pc:spChg chg="mod">
          <ac:chgData name="게스트 사용자" userId="S::urn:spo:anon#b3860dc8331868868ef051a5c71491108560e43b4fdf57277abb2020915563df::" providerId="AD" clId="Web-{713B925A-96F6-EFC2-F8C7-E056AD9079CE}" dt="2019-01-05T11:24:38.714" v="69" actId="20577"/>
          <ac:spMkLst>
            <pc:docMk/>
            <pc:sldMk cId="3673937897" sldId="272"/>
            <ac:spMk id="2" creationId="{1528303D-A888-4BF3-B818-2CFAB40AA959}"/>
          </ac:spMkLst>
        </pc:spChg>
        <pc:graphicFrameChg chg="mod modGraphic">
          <ac:chgData name="게스트 사용자" userId="S::urn:spo:anon#b3860dc8331868868ef051a5c71491108560e43b4fdf57277abb2020915563df::" providerId="AD" clId="Web-{713B925A-96F6-EFC2-F8C7-E056AD9079CE}" dt="2019-01-05T11:25:35.011" v="98" actId="1076"/>
          <ac:graphicFrameMkLst>
            <pc:docMk/>
            <pc:sldMk cId="3673937897" sldId="272"/>
            <ac:graphicFrameMk id="6" creationId="{BAAEB403-DDF8-493D-8FA8-60C596B6D7DA}"/>
          </ac:graphicFrameMkLst>
        </pc:graphicFrameChg>
        <pc:picChg chg="del">
          <ac:chgData name="게스트 사용자" userId="S::urn:spo:anon#b3860dc8331868868ef051a5c71491108560e43b4fdf57277abb2020915563df::" providerId="AD" clId="Web-{713B925A-96F6-EFC2-F8C7-E056AD9079CE}" dt="2019-01-05T11:24:30.995" v="63"/>
          <ac:picMkLst>
            <pc:docMk/>
            <pc:sldMk cId="3673937897" sldId="272"/>
            <ac:picMk id="3" creationId="{87C3342A-A1B8-4174-A498-A8B6E610E399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2:03.587" v="165"/>
          <ac:picMkLst>
            <pc:docMk/>
            <pc:sldMk cId="3673937897" sldId="272"/>
            <ac:picMk id="4" creationId="{707E927B-FA65-4E93-B70B-BB69A3395F03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5:44.448" v="176"/>
          <ac:picMkLst>
            <pc:docMk/>
            <pc:sldMk cId="3673937897" sldId="272"/>
            <ac:picMk id="7" creationId="{58CC6F10-22B0-4D8C-907D-42FD410CB79F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7:42.901" v="201"/>
          <ac:picMkLst>
            <pc:docMk/>
            <pc:sldMk cId="3673937897" sldId="272"/>
            <ac:picMk id="9" creationId="{108FE557-CAFB-4795-9015-A1C0DEC1400E}"/>
          </ac:picMkLst>
        </pc:picChg>
        <pc:picChg chg="add mod">
          <ac:chgData name="게스트 사용자" userId="S::urn:spo:anon#b3860dc8331868868ef051a5c71491108560e43b4fdf57277abb2020915563df::" providerId="AD" clId="Web-{713B925A-96F6-EFC2-F8C7-E056AD9079CE}" dt="2019-01-05T11:47:49.573" v="205" actId="1076"/>
          <ac:picMkLst>
            <pc:docMk/>
            <pc:sldMk cId="3673937897" sldId="272"/>
            <ac:picMk id="11" creationId="{161070E7-7206-4885-8AF3-5AA3EAE86B75}"/>
          </ac:picMkLst>
        </pc:picChg>
      </pc:sldChg>
      <pc:sldChg chg="addSp delSp modSp">
        <pc:chgData name="게스트 사용자" userId="S::urn:spo:anon#b3860dc8331868868ef051a5c71491108560e43b4fdf57277abb2020915563df::" providerId="AD" clId="Web-{713B925A-96F6-EFC2-F8C7-E056AD9079CE}" dt="2019-01-05T11:27:06.308" v="116" actId="1076"/>
        <pc:sldMkLst>
          <pc:docMk/>
          <pc:sldMk cId="1491327750" sldId="273"/>
        </pc:sldMkLst>
        <pc:spChg chg="mod">
          <ac:chgData name="게스트 사용자" userId="S::urn:spo:anon#b3860dc8331868868ef051a5c71491108560e43b4fdf57277abb2020915563df::" providerId="AD" clId="Web-{713B925A-96F6-EFC2-F8C7-E056AD9079CE}" dt="2019-01-05T11:26:03.589" v="106" actId="20577"/>
          <ac:spMkLst>
            <pc:docMk/>
            <pc:sldMk cId="1491327750" sldId="273"/>
            <ac:spMk id="2" creationId="{1528303D-A888-4BF3-B818-2CFAB40AA959}"/>
          </ac:spMkLst>
        </pc:spChg>
        <pc:spChg chg="add del mod">
          <ac:chgData name="게스트 사용자" userId="S::urn:spo:anon#b3860dc8331868868ef051a5c71491108560e43b4fdf57277abb2020915563df::" providerId="AD" clId="Web-{713B925A-96F6-EFC2-F8C7-E056AD9079CE}" dt="2019-01-05T11:26:40.198" v="113"/>
          <ac:spMkLst>
            <pc:docMk/>
            <pc:sldMk cId="1491327750" sldId="273"/>
            <ac:spMk id="3" creationId="{9C2AD6A5-AAC2-46A0-9DB6-9FCFE7EE4F97}"/>
          </ac:spMkLst>
        </pc:spChg>
        <pc:graphicFrameChg chg="mod modGraphic">
          <ac:chgData name="게스트 사용자" userId="S::urn:spo:anon#b3860dc8331868868ef051a5c71491108560e43b4fdf57277abb2020915563df::" providerId="AD" clId="Web-{713B925A-96F6-EFC2-F8C7-E056AD9079CE}" dt="2019-01-05T11:25:56.167" v="103" actId="1076"/>
          <ac:graphicFrameMkLst>
            <pc:docMk/>
            <pc:sldMk cId="1491327750" sldId="273"/>
            <ac:graphicFrameMk id="9" creationId="{86F02D6E-A37D-4A0E-95E5-1C8D22506AF8}"/>
          </ac:graphicFrameMkLst>
        </pc:graphicFrameChg>
        <pc:picChg chg="add del mod">
          <ac:chgData name="게스트 사용자" userId="S::urn:spo:anon#b3860dc8331868868ef051a5c71491108560e43b4fdf57277abb2020915563df::" providerId="AD" clId="Web-{713B925A-96F6-EFC2-F8C7-E056AD9079CE}" dt="2019-01-05T11:27:06.308" v="116" actId="1076"/>
          <ac:picMkLst>
            <pc:docMk/>
            <pc:sldMk cId="1491327750" sldId="273"/>
            <ac:picMk id="4" creationId="{71E88A35-6A3C-4713-AFDE-13A476FDF15B}"/>
          </ac:picMkLst>
        </pc:picChg>
      </pc:sldChg>
    </pc:docChg>
  </pc:docChgLst>
  <pc:docChgLst>
    <pc:chgData name="게스트 사용자" userId="S::urn:spo:anon#b3860dc8331868868ef051a5c71491108560e43b4fdf57277abb2020915563df::" providerId="AD" clId="Web-{C49925BA-3958-7621-AF0E-1D9201CFF7D5}"/>
    <pc:docChg chg="modSld">
      <pc:chgData name="게스트 사용자" userId="S::urn:spo:anon#b3860dc8331868868ef051a5c71491108560e43b4fdf57277abb2020915563df::" providerId="AD" clId="Web-{C49925BA-3958-7621-AF0E-1D9201CFF7D5}" dt="2019-01-05T10:02:57.903" v="3" actId="20577"/>
      <pc:docMkLst>
        <pc:docMk/>
      </pc:docMkLst>
      <pc:sldChg chg="modSp">
        <pc:chgData name="게스트 사용자" userId="S::urn:spo:anon#b3860dc8331868868ef051a5c71491108560e43b4fdf57277abb2020915563df::" providerId="AD" clId="Web-{C49925BA-3958-7621-AF0E-1D9201CFF7D5}" dt="2019-01-05T10:02:57.903" v="2" actId="20577"/>
        <pc:sldMkLst>
          <pc:docMk/>
          <pc:sldMk cId="1632885297" sldId="256"/>
        </pc:sldMkLst>
        <pc:spChg chg="mod">
          <ac:chgData name="게스트 사용자" userId="S::urn:spo:anon#b3860dc8331868868ef051a5c71491108560e43b4fdf57277abb2020915563df::" providerId="AD" clId="Web-{C49925BA-3958-7621-AF0E-1D9201CFF7D5}" dt="2019-01-05T10:02:57.903" v="2" actId="20577"/>
          <ac:spMkLst>
            <pc:docMk/>
            <pc:sldMk cId="1632885297" sldId="256"/>
            <ac:spMk id="2" creationId="{41D02B6C-7ED2-450D-B045-19F419547D83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D9DAD4DE-084D-4B10-B9AE-4F3A3C40D8F0}"/>
    <pc:docChg chg="modSld">
      <pc:chgData name="게스트 사용자" userId="S::urn:spo:anon#b3860dc8331868868ef051a5c71491108560e43b4fdf57277abb2020915563df::" providerId="AD" clId="Web-{D9DAD4DE-084D-4B10-B9AE-4F3A3C40D8F0}" dt="2019-01-05T11:52:46.892" v="420" actId="1076"/>
      <pc:docMkLst>
        <pc:docMk/>
      </pc:docMkLst>
      <pc:sldChg chg="modSp">
        <pc:chgData name="게스트 사용자" userId="S::urn:spo:anon#b3860dc8331868868ef051a5c71491108560e43b4fdf57277abb2020915563df::" providerId="AD" clId="Web-{D9DAD4DE-084D-4B10-B9AE-4F3A3C40D8F0}" dt="2019-01-05T11:13:20.965" v="43" actId="1076"/>
        <pc:sldMkLst>
          <pc:docMk/>
          <pc:sldMk cId="4213538127" sldId="258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2:33.574" v="27" actId="1076"/>
          <ac:spMkLst>
            <pc:docMk/>
            <pc:sldMk cId="4213538127" sldId="258"/>
            <ac:spMk id="2" creationId="{3E83370A-04C5-4FC0-9E41-9420A6773DF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3:20.965" v="43" actId="1076"/>
          <ac:spMkLst>
            <pc:docMk/>
            <pc:sldMk cId="4213538127" sldId="258"/>
            <ac:spMk id="3" creationId="{FE8E4C98-E27E-4A6B-9C61-E8917028F90A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3:40.996" v="50" actId="1076"/>
        <pc:sldMkLst>
          <pc:docMk/>
          <pc:sldMk cId="161069230" sldId="259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3:27.746" v="44" actId="1076"/>
          <ac:spMkLst>
            <pc:docMk/>
            <pc:sldMk cId="161069230" sldId="259"/>
            <ac:spMk id="2" creationId="{A9EE706C-0E37-4C13-A03B-C12CFBD13F0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3:40.996" v="50" actId="1076"/>
          <ac:spMkLst>
            <pc:docMk/>
            <pc:sldMk cId="161069230" sldId="259"/>
            <ac:spMk id="3" creationId="{849BECA6-BAE5-4DDB-AB6F-3C46E3F2E525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57.997" v="105" actId="20577"/>
        <pc:sldMkLst>
          <pc:docMk/>
          <pc:sldMk cId="1213788659" sldId="260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6:33.794" v="100" actId="1076"/>
          <ac:spMkLst>
            <pc:docMk/>
            <pc:sldMk cId="1213788659" sldId="260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6:57.997" v="105" actId="20577"/>
          <ac:spMkLst>
            <pc:docMk/>
            <pc:sldMk cId="1213788659" sldId="260"/>
            <ac:spMk id="3" creationId="{86F0AC9B-28F3-455B-9288-C6391CA43C6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24:33.393" v="273" actId="1076"/>
        <pc:sldMkLst>
          <pc:docMk/>
          <pc:sldMk cId="826117249" sldId="261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24:33.393" v="273" actId="1076"/>
          <ac:spMkLst>
            <pc:docMk/>
            <pc:sldMk cId="826117249" sldId="261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4:31.486" v="272" actId="1076"/>
          <ac:spMkLst>
            <pc:docMk/>
            <pc:sldMk cId="826117249" sldId="261"/>
            <ac:spMk id="3" creationId="{86F0AC9B-28F3-455B-9288-C6391CA43C6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52:46.892" v="420" actId="1076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52:21.189" v="417" actId="20577"/>
          <ac:spMkLst>
            <pc:docMk/>
            <pc:sldMk cId="3286203646" sldId="262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52:46.892" v="420" actId="1076"/>
          <ac:spMkLst>
            <pc:docMk/>
            <pc:sldMk cId="3286203646" sldId="262"/>
            <ac:spMk id="5" creationId="{81F45050-5C6B-4843-91DF-B6435600989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3" actId="14100"/>
          <ac:spMkLst>
            <pc:docMk/>
            <pc:sldMk cId="3286203646" sldId="262"/>
            <ac:spMk id="12" creationId="{E9485842-0BB6-4B96-8DD2-9B17B615FE97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2" actId="14100"/>
          <ac:spMkLst>
            <pc:docMk/>
            <pc:sldMk cId="3286203646" sldId="262"/>
            <ac:spMk id="13" creationId="{E019BBA3-68CE-4362-9215-1998382E325F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1" actId="14100"/>
          <ac:spMkLst>
            <pc:docMk/>
            <pc:sldMk cId="3286203646" sldId="262"/>
            <ac:spMk id="14" creationId="{61A0C3F8-499C-4C5E-9E9B-08EE08A2643C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42.934" v="79" actId="1076"/>
          <ac:spMkLst>
            <pc:docMk/>
            <pc:sldMk cId="3286203646" sldId="262"/>
            <ac:spMk id="17" creationId="{4BBB6954-3378-47EA-B23B-24A2C200DBD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65" actId="14100"/>
          <ac:spMkLst>
            <pc:docMk/>
            <pc:sldMk cId="3286203646" sldId="262"/>
            <ac:spMk id="18" creationId="{9A863ECD-64B0-444C-9A8A-867EA7E19264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67" actId="14100"/>
          <ac:spMkLst>
            <pc:docMk/>
            <pc:sldMk cId="3286203646" sldId="262"/>
            <ac:spMk id="20" creationId="{8EABC579-B7C2-4A5D-8CD8-3EFCA9414C2F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4:20.152" v="66" actId="14100"/>
          <ac:picMkLst>
            <pc:docMk/>
            <pc:sldMk cId="3286203646" sldId="262"/>
            <ac:picMk id="4" creationId="{E07066B4-989F-4C68-961C-683430887661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6" actId="14100"/>
          <ac:picMkLst>
            <pc:docMk/>
            <pc:sldMk cId="3286203646" sldId="262"/>
            <ac:picMk id="6" creationId="{29A9456B-227A-4A7F-AD97-0CE0472BF2A4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5" actId="14100"/>
          <ac:picMkLst>
            <pc:docMk/>
            <pc:sldMk cId="3286203646" sldId="262"/>
            <ac:picMk id="8" creationId="{8A7F63D5-C0E2-49AF-9AF4-C443255F9310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4" actId="14100"/>
          <ac:picMkLst>
            <pc:docMk/>
            <pc:sldMk cId="3286203646" sldId="262"/>
            <ac:picMk id="10" creationId="{25EFECA6-C09C-4B01-BDA5-286C1CB4C023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40.699" v="78" actId="1076"/>
          <ac:picMkLst>
            <pc:docMk/>
            <pc:sldMk cId="3286203646" sldId="262"/>
            <ac:picMk id="16" creationId="{044D9BE0-4508-4992-BBE2-AD1143EE7F68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68" actId="14100"/>
          <ac:picMkLst>
            <pc:docMk/>
            <pc:sldMk cId="3286203646" sldId="262"/>
            <ac:picMk id="19" creationId="{9B1FB998-74DB-414A-A1EF-938A043797A0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07.044" v="96" actId="20577"/>
        <pc:sldMkLst>
          <pc:docMk/>
          <pc:sldMk cId="2646509367" sldId="263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38.857" v="88" actId="1076"/>
          <ac:spMkLst>
            <pc:docMk/>
            <pc:sldMk cId="2646509367" sldId="263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6:07.044" v="96" actId="20577"/>
          <ac:spMkLst>
            <pc:docMk/>
            <pc:sldMk cId="2646509367" sldId="263"/>
            <ac:spMk id="5" creationId="{71427A37-7101-4F6C-B7D5-7620109179D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5:49.185" v="91" actId="1076"/>
          <ac:spMkLst>
            <pc:docMk/>
            <pc:sldMk cId="2646509367" sldId="263"/>
            <ac:spMk id="9" creationId="{E9CCB08E-6B0E-4C58-9E4A-C31B4C99B1E1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5:45.497" v="90" actId="1076"/>
          <ac:picMkLst>
            <pc:docMk/>
            <pc:sldMk cId="2646509367" sldId="263"/>
            <ac:picMk id="3" creationId="{3BBB61FB-91C9-48B4-A375-5899A5502146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17.591" v="99" actId="1076"/>
        <pc:sldMkLst>
          <pc:docMk/>
          <pc:sldMk cId="3355225563" sldId="265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6:17.591" v="99" actId="1076"/>
          <ac:spMkLst>
            <pc:docMk/>
            <pc:sldMk cId="3355225563" sldId="265"/>
            <ac:spMk id="2" creationId="{1528303D-A888-4BF3-B818-2CFAB40AA95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9:36.263" v="148" actId="1076"/>
        <pc:sldMkLst>
          <pc:docMk/>
          <pc:sldMk cId="3142954465" sldId="266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7:06.107" v="107" actId="1076"/>
          <ac:spMkLst>
            <pc:docMk/>
            <pc:sldMk cId="3142954465" sldId="266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36.263" v="148" actId="1076"/>
          <ac:spMkLst>
            <pc:docMk/>
            <pc:sldMk cId="3142954465" sldId="266"/>
            <ac:spMk id="7" creationId="{0450E9C1-600E-43F4-9A55-30D7C95DC356}"/>
          </ac:spMkLst>
        </pc:spChg>
      </pc:sldChg>
      <pc:sldChg chg="addSp delSp modSp addAnim delAnim">
        <pc:chgData name="게스트 사용자" userId="S::urn:spo:anon#b3860dc8331868868ef051a5c71491108560e43b4fdf57277abb2020915563df::" providerId="AD" clId="Web-{D9DAD4DE-084D-4B10-B9AE-4F3A3C40D8F0}" dt="2019-01-05T11:21:58.982" v="213" actId="14100"/>
        <pc:sldMkLst>
          <pc:docMk/>
          <pc:sldMk cId="669894234" sldId="267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7:15.544" v="108" actId="1076"/>
          <ac:spMkLst>
            <pc:docMk/>
            <pc:sldMk cId="669894234" sldId="267"/>
            <ac:spMk id="2" creationId="{1528303D-A888-4BF3-B818-2CFAB40AA959}"/>
          </ac:spMkLst>
        </pc:spChg>
        <pc:spChg chg="add mod">
          <ac:chgData name="게스트 사용자" userId="S::urn:spo:anon#b3860dc8331868868ef051a5c71491108560e43b4fdf57277abb2020915563df::" providerId="AD" clId="Web-{D9DAD4DE-084D-4B10-B9AE-4F3A3C40D8F0}" dt="2019-01-05T11:21:58.982" v="213" actId="14100"/>
          <ac:spMkLst>
            <pc:docMk/>
            <pc:sldMk cId="669894234" sldId="267"/>
            <ac:spMk id="3" creationId="{18DE8F68-353A-4C69-BE41-248A12049096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0:31.373" v="160" actId="20577"/>
          <ac:spMkLst>
            <pc:docMk/>
            <pc:sldMk cId="669894234" sldId="267"/>
            <ac:spMk id="7" creationId="{0450E9C1-600E-43F4-9A55-30D7C95DC356}"/>
          </ac:spMkLst>
        </pc:spChg>
        <pc:spChg chg="del mod">
          <ac:chgData name="게스트 사용자" userId="S::urn:spo:anon#b3860dc8331868868ef051a5c71491108560e43b4fdf57277abb2020915563df::" providerId="AD" clId="Web-{D9DAD4DE-084D-4B10-B9AE-4F3A3C40D8F0}" dt="2019-01-05T11:21:31.389" v="189"/>
          <ac:spMkLst>
            <pc:docMk/>
            <pc:sldMk cId="669894234" sldId="267"/>
            <ac:spMk id="11" creationId="{473F4D3B-764B-43EB-A16F-82B92F29104F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50:22.423" v="414" actId="1076"/>
        <pc:sldMkLst>
          <pc:docMk/>
          <pc:sldMk cId="2764817393" sldId="268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23:37.142" v="258" actId="20577"/>
          <ac:spMkLst>
            <pc:docMk/>
            <pc:sldMk cId="2764817393" sldId="268"/>
            <ac:spMk id="3" creationId="{691884F5-3E32-4D94-8970-43B76A195ED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50:22.423" v="414" actId="1076"/>
          <ac:spMkLst>
            <pc:docMk/>
            <pc:sldMk cId="2764817393" sldId="268"/>
            <ac:spMk id="7" creationId="{0450E9C1-600E-43F4-9A55-30D7C95DC356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29:54.878" v="413"/>
        <pc:sldMkLst>
          <pc:docMk/>
          <pc:sldMk cId="3487893990" sldId="271"/>
        </pc:sldMkLst>
        <pc:graphicFrameChg chg="mod modGraphic">
          <ac:chgData name="게스트 사용자" userId="S::urn:spo:anon#b3860dc8331868868ef051a5c71491108560e43b4fdf57277abb2020915563df::" providerId="AD" clId="Web-{D9DAD4DE-084D-4B10-B9AE-4F3A3C40D8F0}" dt="2019-01-05T11:29:54.878" v="413"/>
          <ac:graphicFrameMkLst>
            <pc:docMk/>
            <pc:sldMk cId="3487893990" sldId="271"/>
            <ac:graphicFrameMk id="5" creationId="{B8701A94-E2E8-4EBE-BEDD-3AB9E3FBE1D2}"/>
          </ac:graphicFrameMkLst>
        </pc:graphicFrameChg>
      </pc:sldChg>
      <pc:sldChg chg="addSp modSp">
        <pc:chgData name="게스트 사용자" userId="S::urn:spo:anon#b3860dc8331868868ef051a5c71491108560e43b4fdf57277abb2020915563df::" providerId="AD" clId="Web-{D9DAD4DE-084D-4B10-B9AE-4F3A3C40D8F0}" dt="2019-01-05T11:25:31.518" v="283"/>
        <pc:sldMkLst>
          <pc:docMk/>
          <pc:sldMk cId="1491327750" sldId="273"/>
        </pc:sldMkLst>
        <pc:spChg chg="add mod ord">
          <ac:chgData name="게스트 사용자" userId="S::urn:spo:anon#b3860dc8331868868ef051a5c71491108560e43b4fdf57277abb2020915563df::" providerId="AD" clId="Web-{D9DAD4DE-084D-4B10-B9AE-4F3A3C40D8F0}" dt="2019-01-05T11:25:31.518" v="283"/>
          <ac:spMkLst>
            <pc:docMk/>
            <pc:sldMk cId="1491327750" sldId="273"/>
            <ac:spMk id="3" creationId="{9C2AD6A5-AAC2-46A0-9DB6-9FCFE7EE4F97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24:59.955" v="277" actId="1076"/>
          <ac:picMkLst>
            <pc:docMk/>
            <pc:sldMk cId="1491327750" sldId="273"/>
            <ac:picMk id="4" creationId="{71E88A35-6A3C-4713-AFDE-13A476FDF15B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9:18.529" v="147" actId="1076"/>
        <pc:sldMkLst>
          <pc:docMk/>
          <pc:sldMk cId="3916277799" sldId="274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25.122" v="85" actId="1076"/>
          <ac:spMkLst>
            <pc:docMk/>
            <pc:sldMk cId="3916277799" sldId="274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07.122" v="131" actId="1076"/>
          <ac:spMkLst>
            <pc:docMk/>
            <pc:sldMk cId="3916277799" sldId="274"/>
            <ac:spMk id="3" creationId="{7D02FFD5-DED4-4357-A705-C197CFC7CDA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9.701" v="138" actId="1076"/>
          <ac:spMkLst>
            <pc:docMk/>
            <pc:sldMk cId="3916277799" sldId="274"/>
            <ac:spMk id="4" creationId="{51993D92-1C8A-4DEE-8B03-1FD198DA0546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46.623" v="140" actId="1076"/>
          <ac:spMkLst>
            <pc:docMk/>
            <pc:sldMk cId="3916277799" sldId="274"/>
            <ac:spMk id="5" creationId="{A1353DCB-51A0-4D19-8F15-0F71EFA3963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00.326" v="128" actId="1076"/>
          <ac:spMkLst>
            <pc:docMk/>
            <pc:sldMk cId="3916277799" sldId="274"/>
            <ac:spMk id="6" creationId="{55B45A0A-C476-4096-AE9E-48934EF5177D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48.607" v="111" actId="14100"/>
          <ac:spMkLst>
            <pc:docMk/>
            <pc:sldMk cId="3916277799" sldId="274"/>
            <ac:spMk id="7" creationId="{341A38C3-1647-478E-9995-1F9B5C64E42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0.341" v="136" actId="1076"/>
          <ac:spMkLst>
            <pc:docMk/>
            <pc:sldMk cId="3916277799" sldId="274"/>
            <ac:spMk id="10" creationId="{80E2B630-B3EC-4309-A8F0-D8F808BE7FA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3.951" v="137" actId="1076"/>
          <ac:spMkLst>
            <pc:docMk/>
            <pc:sldMk cId="3916277799" sldId="274"/>
            <ac:spMk id="11" creationId="{524E05A1-33C4-41E3-AC65-EFDD6410C58C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15.529" v="133" actId="1076"/>
          <ac:spMkLst>
            <pc:docMk/>
            <pc:sldMk cId="3916277799" sldId="274"/>
            <ac:spMk id="12" creationId="{59C83A00-A182-4355-B0A1-30CC8E6784C7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25.654" v="135" actId="1076"/>
          <ac:spMkLst>
            <pc:docMk/>
            <pc:sldMk cId="3916277799" sldId="274"/>
            <ac:spMk id="15" creationId="{A68ADCD9-CE8F-4EB1-B668-664E2772238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55.669" v="127" actId="1076"/>
          <ac:spMkLst>
            <pc:docMk/>
            <pc:sldMk cId="3916277799" sldId="274"/>
            <ac:spMk id="19" creationId="{DD2F6E82-CC10-4140-AECA-CE12B1AA19D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18.529" v="147" actId="1076"/>
          <ac:spMkLst>
            <pc:docMk/>
            <pc:sldMk cId="3916277799" sldId="274"/>
            <ac:spMk id="20" creationId="{9B0BAAB2-A3C7-48BF-94B4-CA162099187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48.669" v="116" actId="14100"/>
          <ac:spMkLst>
            <pc:docMk/>
            <pc:sldMk cId="3916277799" sldId="274"/>
            <ac:spMk id="23" creationId="{E32A442C-DEB9-402E-83B5-54EBFBD53AD0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14.060" v="146" actId="1076"/>
          <ac:spMkLst>
            <pc:docMk/>
            <pc:sldMk cId="3916277799" sldId="274"/>
            <ac:spMk id="24" creationId="{3AC502E2-6D6D-4BB7-AD31-617B499CF8BF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7:48.716" v="119" actId="14100"/>
          <ac:picMkLst>
            <pc:docMk/>
            <pc:sldMk cId="3916277799" sldId="274"/>
            <ac:picMk id="8" creationId="{D195E28A-8DAA-428B-A4FF-B4DD24E9CECA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7:52.263" v="126" actId="1076"/>
          <ac:picMkLst>
            <pc:docMk/>
            <pc:sldMk cId="3916277799" sldId="274"/>
            <ac:picMk id="25" creationId="{BCAA751B-24AB-423A-98A8-0C77AECB1ED8}"/>
          </ac:picMkLst>
        </pc:picChg>
        <pc:cxnChg chg="mod">
          <ac:chgData name="게스트 사용자" userId="S::urn:spo:anon#b3860dc8331868868ef051a5c71491108560e43b4fdf57277abb2020915563df::" providerId="AD" clId="Web-{D9DAD4DE-084D-4B10-B9AE-4F3A3C40D8F0}" dt="2019-01-05T11:18:21.826" v="134" actId="1076"/>
          <ac:cxnSpMkLst>
            <pc:docMk/>
            <pc:sldMk cId="3916277799" sldId="274"/>
            <ac:cxnSpMk id="14" creationId="{CE812B8D-82E5-4484-8185-441547F664C2}"/>
          </ac:cxnSpMkLst>
        </pc:cxnChg>
        <pc:cxnChg chg="mod">
          <ac:chgData name="게스트 사용자" userId="S::urn:spo:anon#b3860dc8331868868ef051a5c71491108560e43b4fdf57277abb2020915563df::" providerId="AD" clId="Web-{D9DAD4DE-084D-4B10-B9AE-4F3A3C40D8F0}" dt="2019-01-05T11:17:48.654" v="115" actId="14100"/>
          <ac:cxnSpMkLst>
            <pc:docMk/>
            <pc:sldMk cId="3916277799" sldId="274"/>
            <ac:cxnSpMk id="22" creationId="{39D08F14-1A48-470E-BFC6-BE5069C3E6EE}"/>
          </ac:cxnSpMkLst>
        </pc:cxnChg>
      </pc:sldChg>
      <pc:sldChg chg="addSp delSp modSp addAnim delAnim">
        <pc:chgData name="게스트 사용자" userId="S::urn:spo:anon#b3860dc8331868868ef051a5c71491108560e43b4fdf57277abb2020915563df::" providerId="AD" clId="Web-{D9DAD4DE-084D-4B10-B9AE-4F3A3C40D8F0}" dt="2019-01-05T11:28:56.784" v="384" actId="20577"/>
        <pc:sldMkLst>
          <pc:docMk/>
          <pc:sldMk cId="161647146" sldId="275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09:53.182" v="0" actId="1076"/>
          <ac:spMkLst>
            <pc:docMk/>
            <pc:sldMk cId="161647146" sldId="275"/>
            <ac:spMk id="2" creationId="{E21B862F-BE05-4124-9887-08F0B140CEE0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7:22.268" v="364" actId="20577"/>
          <ac:spMkLst>
            <pc:docMk/>
            <pc:sldMk cId="161647146" sldId="275"/>
            <ac:spMk id="3" creationId="{859FB576-2026-4483-A91F-EAD1DBFAF0F4}"/>
          </ac:spMkLst>
        </pc:spChg>
        <pc:spChg chg="del mod">
          <ac:chgData name="게스트 사용자" userId="S::urn:spo:anon#b3860dc8331868868ef051a5c71491108560e43b4fdf57277abb2020915563df::" providerId="AD" clId="Web-{D9DAD4DE-084D-4B10-B9AE-4F3A3C40D8F0}" dt="2019-01-05T11:11:46.855" v="10"/>
          <ac:spMkLst>
            <pc:docMk/>
            <pc:sldMk cId="161647146" sldId="275"/>
            <ac:spMk id="4" creationId="{32B3FE13-0330-4C86-9E28-2A254563A9F6}"/>
          </ac:spMkLst>
        </pc:spChg>
        <pc:spChg chg="add mod">
          <ac:chgData name="게스트 사용자" userId="S::urn:spo:anon#b3860dc8331868868ef051a5c71491108560e43b4fdf57277abb2020915563df::" providerId="AD" clId="Web-{D9DAD4DE-084D-4B10-B9AE-4F3A3C40D8F0}" dt="2019-01-05T11:28:56.784" v="384" actId="20577"/>
          <ac:spMkLst>
            <pc:docMk/>
            <pc:sldMk cId="161647146" sldId="275"/>
            <ac:spMk id="6" creationId="{FF3FBD30-03B7-4A62-A0FF-CE59C7100876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5:11.575" v="83" actId="1076"/>
        <pc:sldMkLst>
          <pc:docMk/>
          <pc:sldMk cId="4174912067" sldId="277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03.731" v="81" actId="1076"/>
          <ac:spMkLst>
            <pc:docMk/>
            <pc:sldMk cId="4174912067" sldId="277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5:11.575" v="83" actId="1076"/>
          <ac:spMkLst>
            <pc:docMk/>
            <pc:sldMk cId="4174912067" sldId="277"/>
            <ac:spMk id="9" creationId="{9E8479C2-8250-4A01-A7AC-BF325E4CF382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6D82C239-AE18-4C56-906D-1D47210C0BB0}"/>
    <pc:docChg chg="modSld">
      <pc:chgData name="게스트 사용자" userId="S::urn:spo:anon#b3860dc8331868868ef051a5c71491108560e43b4fdf57277abb2020915563df::" providerId="AD" clId="Web-{6D82C239-AE18-4C56-906D-1D47210C0BB0}" dt="2019-01-05T12:31:08.437" v="73" actId="14100"/>
      <pc:docMkLst>
        <pc:docMk/>
      </pc:docMkLst>
      <pc:sldChg chg="modSp">
        <pc:chgData name="게스트 사용자" userId="S::urn:spo:anon#b3860dc8331868868ef051a5c71491108560e43b4fdf57277abb2020915563df::" providerId="AD" clId="Web-{6D82C239-AE18-4C56-906D-1D47210C0BB0}" dt="2019-01-05T11:16:34.896" v="22" actId="1076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6D82C239-AE18-4C56-906D-1D47210C0BB0}" dt="2019-01-05T11:16:34.896" v="22" actId="1076"/>
          <ac:spMkLst>
            <pc:docMk/>
            <pc:sldMk cId="3286203646" sldId="262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34.693" v="18" actId="1076"/>
          <ac:spMkLst>
            <pc:docMk/>
            <pc:sldMk cId="3286203646" sldId="262"/>
            <ac:spMk id="11" creationId="{CD3B85D1-CA5C-4DF2-99C9-01E53FA5704B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34.693" v="19" actId="1076"/>
          <ac:spMkLst>
            <pc:docMk/>
            <pc:sldMk cId="3286203646" sldId="262"/>
            <ac:spMk id="12" creationId="{E9485842-0BB6-4B96-8DD2-9B17B615FE97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24.849" v="15" actId="1076"/>
          <ac:spMkLst>
            <pc:docMk/>
            <pc:sldMk cId="3286203646" sldId="262"/>
            <ac:spMk id="13" creationId="{E019BBA3-68CE-4362-9215-1998382E325F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24.849" v="16" actId="1076"/>
          <ac:spMkLst>
            <pc:docMk/>
            <pc:sldMk cId="3286203646" sldId="262"/>
            <ac:spMk id="14" creationId="{61A0C3F8-499C-4C5E-9E9B-08EE08A2643C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45.662" v="21" actId="1076"/>
          <ac:spMkLst>
            <pc:docMk/>
            <pc:sldMk cId="3286203646" sldId="262"/>
            <ac:spMk id="17" creationId="{4BBB6954-3378-47EA-B23B-24A2C200DBD1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4:35.005" v="1" actId="1076"/>
          <ac:spMkLst>
            <pc:docMk/>
            <pc:sldMk cId="3286203646" sldId="262"/>
            <ac:spMk id="18" creationId="{9A863ECD-64B0-444C-9A8A-867EA7E19264}"/>
          </ac:spMkLst>
        </pc:spChg>
        <pc:picChg chg="mod">
          <ac:chgData name="게스트 사용자" userId="S::urn:spo:anon#b3860dc8331868868ef051a5c71491108560e43b4fdf57277abb2020915563df::" providerId="AD" clId="Web-{6D82C239-AE18-4C56-906D-1D47210C0BB0}" dt="2019-01-05T11:14:28.880" v="0" actId="1076"/>
          <ac:picMkLst>
            <pc:docMk/>
            <pc:sldMk cId="3286203646" sldId="262"/>
            <ac:picMk id="4" creationId="{E07066B4-989F-4C68-961C-683430887661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34.677" v="17" actId="1076"/>
          <ac:picMkLst>
            <pc:docMk/>
            <pc:sldMk cId="3286203646" sldId="262"/>
            <ac:picMk id="6" creationId="{29A9456B-227A-4A7F-AD97-0CE0472BF2A4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24.834" v="13" actId="1076"/>
          <ac:picMkLst>
            <pc:docMk/>
            <pc:sldMk cId="3286203646" sldId="262"/>
            <ac:picMk id="8" creationId="{8A7F63D5-C0E2-49AF-9AF4-C443255F9310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24.834" v="14" actId="1076"/>
          <ac:picMkLst>
            <pc:docMk/>
            <pc:sldMk cId="3286203646" sldId="262"/>
            <ac:picMk id="10" creationId="{25EFECA6-C09C-4B01-BDA5-286C1CB4C023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45.662" v="20" actId="1076"/>
          <ac:picMkLst>
            <pc:docMk/>
            <pc:sldMk cId="3286203646" sldId="262"/>
            <ac:picMk id="16" creationId="{044D9BE0-4508-4992-BBE2-AD1143EE7F68}"/>
          </ac:picMkLst>
        </pc:picChg>
      </pc:sldChg>
      <pc:sldChg chg="addSp delSp modSp">
        <pc:chgData name="게스트 사용자" userId="S::urn:spo:anon#b3860dc8331868868ef051a5c71491108560e43b4fdf57277abb2020915563df::" providerId="AD" clId="Web-{6D82C239-AE18-4C56-906D-1D47210C0BB0}" dt="2019-01-05T12:31:08.437" v="73" actId="14100"/>
        <pc:sldMkLst>
          <pc:docMk/>
          <pc:sldMk cId="1491327750" sldId="273"/>
        </pc:sldMkLst>
        <pc:picChg chg="mod">
          <ac:chgData name="게스트 사용자" userId="S::urn:spo:anon#b3860dc8331868868ef051a5c71491108560e43b4fdf57277abb2020915563df::" providerId="AD" clId="Web-{6D82C239-AE18-4C56-906D-1D47210C0BB0}" dt="2019-01-05T12:26:26.278" v="68" actId="1076"/>
          <ac:picMkLst>
            <pc:docMk/>
            <pc:sldMk cId="1491327750" sldId="273"/>
            <ac:picMk id="4" creationId="{71E88A35-6A3C-4713-AFDE-13A476FDF15B}"/>
          </ac:picMkLst>
        </pc:picChg>
        <pc:picChg chg="add del mod">
          <ac:chgData name="게스트 사용자" userId="S::urn:spo:anon#b3860dc8331868868ef051a5c71491108560e43b4fdf57277abb2020915563df::" providerId="AD" clId="Web-{6D82C239-AE18-4C56-906D-1D47210C0BB0}" dt="2019-01-05T12:30:56.733" v="69"/>
          <ac:picMkLst>
            <pc:docMk/>
            <pc:sldMk cId="1491327750" sldId="273"/>
            <ac:picMk id="5" creationId="{5957B96D-4214-4A15-9430-D1D47394C5A8}"/>
          </ac:picMkLst>
        </pc:picChg>
        <pc:picChg chg="add mod">
          <ac:chgData name="게스트 사용자" userId="S::urn:spo:anon#b3860dc8331868868ef051a5c71491108560e43b4fdf57277abb2020915563df::" providerId="AD" clId="Web-{6D82C239-AE18-4C56-906D-1D47210C0BB0}" dt="2019-01-05T12:31:08.437" v="73" actId="14100"/>
          <ac:picMkLst>
            <pc:docMk/>
            <pc:sldMk cId="1491327750" sldId="273"/>
            <ac:picMk id="7" creationId="{19DA6002-0479-4513-8860-48703C457655}"/>
          </ac:picMkLst>
        </pc:picChg>
      </pc:sldChg>
      <pc:sldChg chg="modSp">
        <pc:chgData name="게스트 사용자" userId="S::urn:spo:anon#b3860dc8331868868ef051a5c71491108560e43b4fdf57277abb2020915563df::" providerId="AD" clId="Web-{6D82C239-AE18-4C56-906D-1D47210C0BB0}" dt="2019-01-05T11:18:41.040" v="62" actId="14100"/>
        <pc:sldMkLst>
          <pc:docMk/>
          <pc:sldMk cId="4174912067" sldId="277"/>
        </pc:sldMkLst>
        <pc:spChg chg="mod">
          <ac:chgData name="게스트 사용자" userId="S::urn:spo:anon#b3860dc8331868868ef051a5c71491108560e43b4fdf57277abb2020915563df::" providerId="AD" clId="Web-{6D82C239-AE18-4C56-906D-1D47210C0BB0}" dt="2019-01-05T11:18:41.040" v="62" actId="14100"/>
          <ac:spMkLst>
            <pc:docMk/>
            <pc:sldMk cId="4174912067" sldId="277"/>
            <ac:spMk id="3" creationId="{7D02FFD5-DED4-4357-A705-C197CFC7CDA8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37" v="57" actId="1076"/>
          <ac:spMkLst>
            <pc:docMk/>
            <pc:sldMk cId="4174912067" sldId="277"/>
            <ac:spMk id="9" creationId="{9E8479C2-8250-4A01-A7AC-BF325E4CF382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53" v="58" actId="1076"/>
          <ac:spMkLst>
            <pc:docMk/>
            <pc:sldMk cId="4174912067" sldId="277"/>
            <ac:spMk id="13" creationId="{58FA3BE5-3E5A-4CA7-918A-7142578F4C13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68" v="59" actId="1076"/>
          <ac:spMkLst>
            <pc:docMk/>
            <pc:sldMk cId="4174912067" sldId="277"/>
            <ac:spMk id="16" creationId="{7CA278C3-3C06-4DBF-B87E-11EA94862389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68" v="60" actId="1076"/>
          <ac:spMkLst>
            <pc:docMk/>
            <pc:sldMk cId="4174912067" sldId="277"/>
            <ac:spMk id="17" creationId="{1CE2A4E5-16C9-4D64-9D5F-025FFB4742E4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C33680D2-9E9D-A3B5-A7C7-897D3C3F0FA9}"/>
    <pc:docChg chg="modSld">
      <pc:chgData name="게스트 사용자" userId="S::urn:spo:anon#b3860dc8331868868ef051a5c71491108560e43b4fdf57277abb2020915563df::" providerId="AD" clId="Web-{C33680D2-9E9D-A3B5-A7C7-897D3C3F0FA9}" dt="2019-01-05T11:15:33.385" v="9" actId="20577"/>
      <pc:docMkLst>
        <pc:docMk/>
      </pc:docMkLst>
      <pc:sldChg chg="modSp">
        <pc:chgData name="게스트 사용자" userId="S::urn:spo:anon#b3860dc8331868868ef051a5c71491108560e43b4fdf57277abb2020915563df::" providerId="AD" clId="Web-{C33680D2-9E9D-A3B5-A7C7-897D3C3F0FA9}" dt="2019-01-05T11:15:33.369" v="8" actId="20577"/>
        <pc:sldMkLst>
          <pc:docMk/>
          <pc:sldMk cId="161647146" sldId="275"/>
        </pc:sldMkLst>
        <pc:spChg chg="mod">
          <ac:chgData name="게스트 사용자" userId="S::urn:spo:anon#b3860dc8331868868ef051a5c71491108560e43b4fdf57277abb2020915563df::" providerId="AD" clId="Web-{C33680D2-9E9D-A3B5-A7C7-897D3C3F0FA9}" dt="2019-01-05T11:15:33.369" v="8" actId="20577"/>
          <ac:spMkLst>
            <pc:docMk/>
            <pc:sldMk cId="161647146" sldId="275"/>
            <ac:spMk id="6" creationId="{FF3FBD30-03B7-4A62-A0FF-CE59C7100876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04377AED-CE6A-4659-A1C3-BDBFCEBFCFE7}"/>
    <pc:docChg chg="modSld">
      <pc:chgData name="게스트 사용자" userId="S::urn:spo:anon#b3860dc8331868868ef051a5c71491108560e43b4fdf57277abb2020915563df::" providerId="AD" clId="Web-{04377AED-CE6A-4659-A1C3-BDBFCEBFCFE7}" dt="2019-01-05T11:54:31.062" v="10" actId="20577"/>
      <pc:docMkLst>
        <pc:docMk/>
      </pc:docMkLst>
      <pc:sldChg chg="modSp">
        <pc:chgData name="게스트 사용자" userId="S::urn:spo:anon#b3860dc8331868868ef051a5c71491108560e43b4fdf57277abb2020915563df::" providerId="AD" clId="Web-{04377AED-CE6A-4659-A1C3-BDBFCEBFCFE7}" dt="2019-01-05T11:54:31.062" v="9" actId="20577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04377AED-CE6A-4659-A1C3-BDBFCEBFCFE7}" dt="2019-01-05T11:54:31.062" v="9" actId="20577"/>
          <ac:spMkLst>
            <pc:docMk/>
            <pc:sldMk cId="3286203646" sldId="262"/>
            <ac:spMk id="2" creationId="{1528303D-A888-4BF3-B818-2CFAB40AA95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91F1B-9D24-40F1-A1BF-13C680275030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DBAFA-D413-4A00-8B74-3FEE39C74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50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071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2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716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942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73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63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05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6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1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64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81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515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396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646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869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2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3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77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30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8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9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7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35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03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23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02B6C-7ED2-450D-B045-19F419547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9600" dirty="0" err="1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JungleWar</a:t>
            </a:r>
            <a:endParaRPr lang="ko-KR" altLang="en-US" sz="9600" dirty="0">
              <a:solidFill>
                <a:schemeClr val="accent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8BE369-5E6D-4D54-B141-C44057FF7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2768"/>
            <a:ext cx="9144000" cy="1655762"/>
          </a:xfrm>
        </p:spPr>
        <p:txBody>
          <a:bodyPr>
            <a:normAutofit fontScale="92500"/>
          </a:bodyPr>
          <a:lstStyle/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2013180010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박정훈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2013180018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신상우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2013182033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이수진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2014182029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이병철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88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893" y="0"/>
            <a:ext cx="10187571" cy="1752599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향후 개발 일정</a:t>
            </a:r>
            <a:r>
              <a:rPr lang="en-US" altLang="ko-KR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 - </a:t>
            </a:r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클라이언트</a:t>
            </a:r>
            <a:endParaRPr lang="ko-KR" altLang="en-US" sz="6000" dirty="0">
              <a:solidFill>
                <a:schemeClr val="accent1"/>
              </a:solidFill>
              <a:ea typeface="HY수평선B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0CC54E0-5C7A-4304-AC17-3519A206E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425832"/>
              </p:ext>
            </p:extLst>
          </p:nvPr>
        </p:nvGraphicFramePr>
        <p:xfrm>
          <a:off x="2607144" y="2033277"/>
          <a:ext cx="7226300" cy="1752597"/>
        </p:xfrm>
        <a:graphic>
          <a:graphicData uri="http://schemas.openxmlformats.org/drawingml/2006/table">
            <a:tbl>
              <a:tblPr/>
              <a:tblGrid>
                <a:gridCol w="1841500">
                  <a:extLst>
                    <a:ext uri="{9D8B030D-6E8A-4147-A177-3AD203B41FA5}">
                      <a16:colId xmlns:a16="http://schemas.microsoft.com/office/drawing/2014/main" val="246775510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42498104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31276610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6472256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48552566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01232327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55751598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48679087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082217226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998836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 수정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83801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및 애니메이션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28213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인스터싱 및 컨텐츠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00785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452752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로비화면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06525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59036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787DAD7-1023-4F85-8AD3-BFDE8C642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706851"/>
              </p:ext>
            </p:extLst>
          </p:nvPr>
        </p:nvGraphicFramePr>
        <p:xfrm>
          <a:off x="2597715" y="4356809"/>
          <a:ext cx="7226300" cy="1752597"/>
        </p:xfrm>
        <a:graphic>
          <a:graphicData uri="http://schemas.openxmlformats.org/drawingml/2006/table">
            <a:tbl>
              <a:tblPr/>
              <a:tblGrid>
                <a:gridCol w="1841500">
                  <a:extLst>
                    <a:ext uri="{9D8B030D-6E8A-4147-A177-3AD203B41FA5}">
                      <a16:colId xmlns:a16="http://schemas.microsoft.com/office/drawing/2014/main" val="352973022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19803337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176163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31125856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8230983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50545991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85041154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66871404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570064257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428618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 수정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70482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66367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오브젝트 배치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14495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로비화면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615858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쉐이더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484245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15522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06EC90-0FD0-4213-931D-E3215152AE67}"/>
              </a:ext>
            </a:extLst>
          </p:cNvPr>
          <p:cNvSpPr/>
          <p:nvPr/>
        </p:nvSpPr>
        <p:spPr>
          <a:xfrm>
            <a:off x="4439539" y="2033277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6D6B8A-C10E-4E6F-B7D5-94D50F28A938}"/>
              </a:ext>
            </a:extLst>
          </p:cNvPr>
          <p:cNvSpPr/>
          <p:nvPr/>
        </p:nvSpPr>
        <p:spPr>
          <a:xfrm>
            <a:off x="4430110" y="4356808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483C9-EF3D-456D-8E0A-2B69A1AD14A7}"/>
              </a:ext>
            </a:extLst>
          </p:cNvPr>
          <p:cNvSpPr txBox="1"/>
          <p:nvPr/>
        </p:nvSpPr>
        <p:spPr>
          <a:xfrm>
            <a:off x="1333893" y="272490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ABEEB-5464-4700-AF0C-2DB650A4D173}"/>
              </a:ext>
            </a:extLst>
          </p:cNvPr>
          <p:cNvSpPr txBox="1"/>
          <p:nvPr/>
        </p:nvSpPr>
        <p:spPr>
          <a:xfrm>
            <a:off x="1333893" y="4863774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신상우</a:t>
            </a:r>
          </a:p>
        </p:txBody>
      </p:sp>
    </p:spTree>
    <p:extLst>
      <p:ext uri="{BB962C8B-B14F-4D97-AF65-F5344CB8AC3E}">
        <p14:creationId xmlns:p14="http://schemas.microsoft.com/office/powerpoint/2010/main" val="3673937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056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향후 개발 일정</a:t>
            </a:r>
            <a:r>
              <a:rPr lang="en-US" altLang="ko-KR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 - </a:t>
            </a:r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서버</a:t>
            </a:r>
            <a:endParaRPr lang="ko-KR" altLang="en-US" sz="6000" dirty="0">
              <a:solidFill>
                <a:schemeClr val="accent1"/>
              </a:solidFill>
              <a:ea typeface="HY수평선B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9AD967B-D2E9-4858-A9F8-79D3C340A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527613"/>
              </p:ext>
            </p:extLst>
          </p:nvPr>
        </p:nvGraphicFramePr>
        <p:xfrm>
          <a:off x="2891548" y="1941922"/>
          <a:ext cx="7493000" cy="1779842"/>
        </p:xfrm>
        <a:graphic>
          <a:graphicData uri="http://schemas.openxmlformats.org/drawingml/2006/table">
            <a:tbl>
              <a:tblPr/>
              <a:tblGrid>
                <a:gridCol w="2108200">
                  <a:extLst>
                    <a:ext uri="{9D8B030D-6E8A-4147-A177-3AD203B41FA5}">
                      <a16:colId xmlns:a16="http://schemas.microsoft.com/office/drawing/2014/main" val="78622351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79837327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40283268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19541585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1875955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5338758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32866192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20253635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275426121"/>
                    </a:ext>
                  </a:extLst>
                </a:gridCol>
              </a:tblGrid>
              <a:tr h="2776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972106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 디자인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9383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프레임워크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628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서버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012052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로비서버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채팅서버 연결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71360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서버동기화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6112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50232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10F61F6-4FA3-42B7-B1F6-71F86CCC6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061819"/>
              </p:ext>
            </p:extLst>
          </p:nvPr>
        </p:nvGraphicFramePr>
        <p:xfrm>
          <a:off x="2891548" y="4145436"/>
          <a:ext cx="7493000" cy="1752597"/>
        </p:xfrm>
        <a:graphic>
          <a:graphicData uri="http://schemas.openxmlformats.org/drawingml/2006/table">
            <a:tbl>
              <a:tblPr/>
              <a:tblGrid>
                <a:gridCol w="2108200">
                  <a:extLst>
                    <a:ext uri="{9D8B030D-6E8A-4147-A177-3AD203B41FA5}">
                      <a16:colId xmlns:a16="http://schemas.microsoft.com/office/drawing/2014/main" val="282775125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1388980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5954733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293272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39794288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0539782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64959645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83586832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22901434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1810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 디자인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21498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프레임워크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0602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37852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242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동기화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38376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867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22B2160-F120-413A-94AE-DB1D0C09BE09}"/>
              </a:ext>
            </a:extLst>
          </p:cNvPr>
          <p:cNvSpPr txBox="1"/>
          <p:nvPr/>
        </p:nvSpPr>
        <p:spPr>
          <a:xfrm>
            <a:off x="1333893" y="272490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이수진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F3FC05-B807-47EB-9C9C-C70ABDA2982B}"/>
              </a:ext>
            </a:extLst>
          </p:cNvPr>
          <p:cNvSpPr txBox="1"/>
          <p:nvPr/>
        </p:nvSpPr>
        <p:spPr>
          <a:xfrm>
            <a:off x="1321562" y="4837068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이병철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E344A1-6B3A-4A9C-9D31-C2B82BA901AF}"/>
              </a:ext>
            </a:extLst>
          </p:cNvPr>
          <p:cNvSpPr/>
          <p:nvPr/>
        </p:nvSpPr>
        <p:spPr>
          <a:xfrm>
            <a:off x="5005147" y="1969167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BF661F-FA81-4E9E-A1CC-A9231188C47F}"/>
              </a:ext>
            </a:extLst>
          </p:cNvPr>
          <p:cNvSpPr/>
          <p:nvPr/>
        </p:nvSpPr>
        <p:spPr>
          <a:xfrm>
            <a:off x="5005146" y="4145435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2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ED6B4-73B7-4605-B23A-777B59F9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66" y="0"/>
            <a:ext cx="10018713" cy="1555423"/>
          </a:xfrm>
        </p:spPr>
        <p:txBody>
          <a:bodyPr>
            <a:normAutofit/>
          </a:bodyPr>
          <a:lstStyle/>
          <a:p>
            <a:r>
              <a:rPr lang="en-US" altLang="ko-KR" sz="7500" b="1" dirty="0">
                <a:solidFill>
                  <a:schemeClr val="accent1"/>
                </a:solidFill>
              </a:rPr>
              <a:t>Git Hub</a:t>
            </a:r>
            <a:endParaRPr lang="ko-KR" altLang="en-US" sz="75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D59E7A-E150-400A-B1E4-89AC39CE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73" y="1412447"/>
            <a:ext cx="6475254" cy="51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2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B862F-BE05-4124-9887-08F0B140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417" y="0"/>
            <a:ext cx="10018713" cy="1395167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FB576-2026-4483-A91F-EAD1DBFA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417" y="2374452"/>
            <a:ext cx="5967663" cy="4351338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게임 배경과 목적 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게임 소개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구성원 역할 분담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개발내용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742950" indent="-742950">
              <a:buFont typeface="+mj-ea"/>
              <a:buAutoNum type="circleNumDbPlain"/>
            </a:pPr>
            <a:endParaRPr lang="ko-KR" altLang="en-US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F3FBD30-03B7-4A62-A0FF-CE59C7100876}"/>
              </a:ext>
            </a:extLst>
          </p:cNvPr>
          <p:cNvSpPr txBox="1">
            <a:spLocks/>
          </p:cNvSpPr>
          <p:nvPr/>
        </p:nvSpPr>
        <p:spPr>
          <a:xfrm>
            <a:off x="6211092" y="1523153"/>
            <a:ext cx="596766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4"/>
            </a:pPr>
            <a:r>
              <a:rPr lang="ko-KR" altLang="en-US" sz="3600" dirty="0">
                <a:latin typeface="HY수평선B"/>
                <a:ea typeface="HY수평선B"/>
              </a:rPr>
              <a:t> </a:t>
            </a: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문제점 및 보완책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4"/>
            </a:pPr>
            <a:r>
              <a:rPr lang="ko-KR" altLang="en-US" sz="3600" dirty="0">
                <a:latin typeface="HY수평선B"/>
                <a:ea typeface="HY수평선B"/>
              </a:rPr>
              <a:t> 향후 개발 일정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4"/>
            </a:pPr>
            <a:r>
              <a:rPr lang="en-US" altLang="ko-KR" sz="3600" dirty="0">
                <a:latin typeface="HY수평선B"/>
                <a:ea typeface="HY수평선B"/>
              </a:rPr>
              <a:t> Git Hub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buFont typeface="+mj-ea"/>
              <a:buAutoNum type="circleNumDbPlain" startAt="4"/>
            </a:pPr>
            <a:endParaRPr lang="ko-KR" altLang="en-US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4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E706C-0E37-4C13-A03B-C12CFBD1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125" y="9427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게임 배경과 목적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BECA6-BAE5-4DDB-AB6F-3C46E3F2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546" y="1825625"/>
            <a:ext cx="10639886" cy="45683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게임 배경 </a:t>
            </a:r>
            <a:r>
              <a:rPr lang="en-US" altLang="ko-KR" sz="2800" b="1" dirty="0">
                <a:latin typeface="HY수평선B"/>
                <a:ea typeface="HY수평선B" panose="02030600000101010101" pitchFamily="18" charset="-127"/>
              </a:rPr>
              <a:t>: </a:t>
            </a:r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고립된 정글 섬</a:t>
            </a:r>
            <a:endParaRPr lang="en-US" altLang="ko-KR" sz="2800" b="1" dirty="0">
              <a:latin typeface="HY수평선B"/>
              <a:ea typeface="HY수평선B" panose="02030600000101010101" pitchFamily="18" charset="-127"/>
            </a:endParaRPr>
          </a:p>
          <a:p>
            <a:endParaRPr lang="en-US" altLang="ko-KR" sz="28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게임 목적 </a:t>
            </a:r>
            <a:r>
              <a:rPr lang="en-US" altLang="ko-KR" sz="2800" b="1" dirty="0">
                <a:latin typeface="HY수평선B"/>
                <a:ea typeface="HY수평선B" panose="02030600000101010101" pitchFamily="18" charset="-127"/>
              </a:rPr>
              <a:t>: </a:t>
            </a:r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최후 생존</a:t>
            </a: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 </a:t>
            </a: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latin typeface="HY수평선B" panose="02030600000101010101" pitchFamily="18" charset="-127"/>
                <a:ea typeface="HY수평선B"/>
              </a:rPr>
              <a:t>		</a:t>
            </a:r>
          </a:p>
          <a:p>
            <a:pPr marL="0" indent="0">
              <a:buNone/>
            </a:pPr>
            <a:endParaRPr lang="en-US" altLang="ko-KR" sz="32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0" indent="0">
              <a:buNone/>
            </a:pPr>
            <a:endParaRPr lang="ko-KR" altLang="en-US" sz="32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D80919-99B7-4198-952A-08A7C5675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75" y="1825625"/>
            <a:ext cx="4572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5692A-53F5-46A3-9229-C8EAD88F9946}"/>
              </a:ext>
            </a:extLst>
          </p:cNvPr>
          <p:cNvSpPr txBox="1"/>
          <p:nvPr/>
        </p:nvSpPr>
        <p:spPr>
          <a:xfrm>
            <a:off x="860238" y="5431062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rgbClr val="FF0000"/>
                </a:solidFill>
              </a:rPr>
              <a:t>배틀 </a:t>
            </a:r>
            <a:r>
              <a:rPr lang="ko-KR" altLang="en-US" sz="4000" b="1" err="1">
                <a:solidFill>
                  <a:srgbClr val="FF0000"/>
                </a:solidFill>
              </a:rPr>
              <a:t>로얄</a:t>
            </a:r>
            <a:r>
              <a:rPr lang="ko-KR" altLang="en-US" sz="4000" b="1"/>
              <a:t> 형식으로 </a:t>
            </a:r>
            <a:r>
              <a:rPr lang="en-US" altLang="ko-KR" sz="4000" b="1">
                <a:solidFill>
                  <a:srgbClr val="FF0000"/>
                </a:solidFill>
              </a:rPr>
              <a:t>1</a:t>
            </a:r>
            <a:r>
              <a:rPr lang="ko-KR" altLang="en-US" sz="4000" b="1">
                <a:solidFill>
                  <a:srgbClr val="FF0000"/>
                </a:solidFill>
              </a:rPr>
              <a:t>등</a:t>
            </a:r>
            <a:r>
              <a:rPr lang="ko-KR" altLang="en-US" sz="4000" b="1"/>
              <a:t>을 겨룬다 </a:t>
            </a:r>
          </a:p>
        </p:txBody>
      </p:sp>
    </p:spTree>
    <p:extLst>
      <p:ext uri="{BB962C8B-B14F-4D97-AF65-F5344CB8AC3E}">
        <p14:creationId xmlns:p14="http://schemas.microsoft.com/office/powerpoint/2010/main" val="16106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147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게임소개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427A37-7101-4F6C-B7D5-7620109179DA}"/>
              </a:ext>
            </a:extLst>
          </p:cNvPr>
          <p:cNvSpPr txBox="1">
            <a:spLocks/>
          </p:cNvSpPr>
          <p:nvPr/>
        </p:nvSpPr>
        <p:spPr>
          <a:xfrm>
            <a:off x="6938883" y="1659603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pPr marL="0" indent="0">
              <a:buNone/>
            </a:pP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환경 오브젝트를 부숴 아이템을 </a:t>
            </a:r>
            <a:r>
              <a:rPr lang="ko-KR" altLang="en-US" sz="2000" b="1" dirty="0" err="1">
                <a:latin typeface="HY수평선B" panose="02030600000101010101" pitchFamily="18" charset="-127"/>
                <a:ea typeface="HY수평선B"/>
              </a:rPr>
              <a:t>루팅</a:t>
            </a: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다양한 특성으로 플레이스타일 변화</a:t>
            </a:r>
            <a:r>
              <a:rPr lang="en-US" altLang="ko-KR" sz="2000" b="1" dirty="0">
                <a:latin typeface="HY수평선B" panose="02030600000101010101" pitchFamily="18" charset="-127"/>
                <a:ea typeface="HY수평선B"/>
              </a:rPr>
              <a:t>	</a:t>
            </a:r>
          </a:p>
          <a:p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CB08E-6B0E-4C58-9E4A-C31B4C99B1E1}"/>
              </a:ext>
            </a:extLst>
          </p:cNvPr>
          <p:cNvSpPr txBox="1"/>
          <p:nvPr/>
        </p:nvSpPr>
        <p:spPr>
          <a:xfrm>
            <a:off x="3639119" y="523050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그림 </a:t>
            </a:r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1</a:t>
            </a:r>
            <a:endParaRPr lang="ko-KR" altLang="en-US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BB61FB-91C9-48B4-A375-5899A5502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81" y="2239722"/>
            <a:ext cx="5247219" cy="27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09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84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구성원 역할 분담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701A94-E2E8-4EBE-BEDD-3AB9E3FBE1D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47530" y="2294514"/>
          <a:ext cx="9836976" cy="4048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244">
                  <a:extLst>
                    <a:ext uri="{9D8B030D-6E8A-4147-A177-3AD203B41FA5}">
                      <a16:colId xmlns:a16="http://schemas.microsoft.com/office/drawing/2014/main" val="1316322894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871442576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529333561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412985591"/>
                    </a:ext>
                  </a:extLst>
                </a:gridCol>
              </a:tblGrid>
              <a:tr h="3908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박정훈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신상우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이병철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이수진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71730"/>
                  </a:ext>
                </a:extLst>
              </a:tr>
              <a:tr h="3421503">
                <a:tc>
                  <a:txBody>
                    <a:bodyPr/>
                    <a:lstStyle/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애니메이션 처리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1" i="0" u="none" strike="noStrike" noProof="0" dirty="0">
                          <a:solidFill>
                            <a:srgbClr val="000000"/>
                          </a:solidFill>
                          <a:latin typeface="HY수평선B"/>
                          <a:ea typeface="HY수평선B" panose="02030600000101010101"/>
                        </a:rPr>
                        <a:t>로비화면 구현</a:t>
                      </a:r>
                      <a:endParaRPr lang="ko-KR" sz="1800" b="0" i="0" u="none" strike="noStrike" noProof="0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사운드 구현</a:t>
                      </a: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인스턴싱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및 컨텐츠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테스트 및 버그 수정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 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en-US" altLang="ko-KR" sz="1800" b="1" dirty="0">
                          <a:latin typeface="HY수평선B"/>
                          <a:ea typeface="HY수평선B" panose="02030600000101010101"/>
                        </a:rPr>
                        <a:t>UI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로비화면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쉐이더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테스트 및 버그 수정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충돌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처리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데미지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생존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스킬 </a:t>
                      </a:r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쿨타임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처리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테스트 및 버그 수정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로비서버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채팅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-&gt;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게임서버 연동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테스트 및 버그 수정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935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388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F1D7AE-1390-43BF-8904-CCD10BF3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58" y="2197471"/>
            <a:ext cx="4320000" cy="32486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EF53F0-3806-44E6-9C0D-80EEA9CD9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210" y="2158859"/>
            <a:ext cx="4320000" cy="324864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6A27A6C-23E6-4CFB-8FA6-84C02EBEF752}"/>
              </a:ext>
            </a:extLst>
          </p:cNvPr>
          <p:cNvSpPr txBox="1">
            <a:spLocks/>
          </p:cNvSpPr>
          <p:nvPr/>
        </p:nvSpPr>
        <p:spPr>
          <a:xfrm>
            <a:off x="860421" y="0"/>
            <a:ext cx="11331579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– </a:t>
            </a:r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클라이언트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5E776-6D22-41E8-9151-9360F9F7550C}"/>
              </a:ext>
            </a:extLst>
          </p:cNvPr>
          <p:cNvSpPr txBox="1"/>
          <p:nvPr/>
        </p:nvSpPr>
        <p:spPr>
          <a:xfrm>
            <a:off x="3198798" y="5813759"/>
            <a:ext cx="139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E493E-A85A-461B-BDF5-EBB12E85D672}"/>
              </a:ext>
            </a:extLst>
          </p:cNvPr>
          <p:cNvSpPr txBox="1"/>
          <p:nvPr/>
        </p:nvSpPr>
        <p:spPr>
          <a:xfrm>
            <a:off x="8193308" y="5813759"/>
            <a:ext cx="75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맵 </a:t>
            </a:r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12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1" y="0"/>
            <a:ext cx="11331579" cy="1752599"/>
          </a:xfrm>
        </p:spPr>
        <p:txBody>
          <a:bodyPr>
            <a:no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– </a:t>
            </a:r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클라이언트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72F62-A79D-438C-A6DF-0B6E11CA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50" y="1918811"/>
            <a:ext cx="4320000" cy="34050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0152BD-00C8-43D6-9196-38A44DC5D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050" y="2080642"/>
            <a:ext cx="4320000" cy="3243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6EBA0D-F188-4625-B277-A5D50DA57E5E}"/>
              </a:ext>
            </a:extLst>
          </p:cNvPr>
          <p:cNvSpPr txBox="1"/>
          <p:nvPr/>
        </p:nvSpPr>
        <p:spPr>
          <a:xfrm>
            <a:off x="3198798" y="581375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3D81A-8F63-4FDB-8BAF-893AF2FF638E}"/>
              </a:ext>
            </a:extLst>
          </p:cNvPr>
          <p:cNvSpPr txBox="1"/>
          <p:nvPr/>
        </p:nvSpPr>
        <p:spPr>
          <a:xfrm>
            <a:off x="8045810" y="5813759"/>
            <a:ext cx="13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오브젝트</a:t>
            </a:r>
          </a:p>
        </p:txBody>
      </p:sp>
    </p:spTree>
    <p:extLst>
      <p:ext uri="{BB962C8B-B14F-4D97-AF65-F5344CB8AC3E}">
        <p14:creationId xmlns:p14="http://schemas.microsoft.com/office/powerpoint/2010/main" val="282809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82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- </a:t>
            </a:r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서버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016721-52F0-4CAA-AA8D-E870DC90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930" y="2325278"/>
            <a:ext cx="4320000" cy="3243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EB3FEF-6B99-4689-9EA3-FB6C6CF068A4}"/>
              </a:ext>
            </a:extLst>
          </p:cNvPr>
          <p:cNvSpPr txBox="1"/>
          <p:nvPr/>
        </p:nvSpPr>
        <p:spPr>
          <a:xfrm>
            <a:off x="5235003" y="5851466"/>
            <a:ext cx="172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게임플레이</a:t>
            </a:r>
          </a:p>
        </p:txBody>
      </p:sp>
    </p:spTree>
    <p:extLst>
      <p:ext uri="{BB962C8B-B14F-4D97-AF65-F5344CB8AC3E}">
        <p14:creationId xmlns:p14="http://schemas.microsoft.com/office/powerpoint/2010/main" val="102799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E4360-FA5C-4D05-9081-D2353340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909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문제점 및 보완책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54EA6A6-6DB7-4386-9AA3-A03A460AC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382498"/>
              </p:ext>
            </p:extLst>
          </p:nvPr>
        </p:nvGraphicFramePr>
        <p:xfrm>
          <a:off x="1484313" y="2667000"/>
          <a:ext cx="10018713" cy="2862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9571">
                  <a:extLst>
                    <a:ext uri="{9D8B030D-6E8A-4147-A177-3AD203B41FA5}">
                      <a16:colId xmlns:a16="http://schemas.microsoft.com/office/drawing/2014/main" val="860560485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483801697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930068405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보완책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689295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동기화 중 많은 연산으로 인한 과부화 </a:t>
                      </a:r>
                      <a:r>
                        <a:rPr lang="en-US" altLang="ko-KR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/ </a:t>
                      </a:r>
                    </a:p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로비 방 만들기 서버 부하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더 나은 성능을 위해 효율적인 알고리즘 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260420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오브젝트의 생성과 관리 중에 프레임 저하</a:t>
                      </a:r>
                      <a:r>
                        <a:rPr lang="en-US" altLang="ko-KR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, </a:t>
                      </a:r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많은 리소스로 인한 </a:t>
                      </a:r>
                      <a:r>
                        <a:rPr lang="ko-KR" altLang="en-US" baseline="0" dirty="0" err="1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텍스쳐</a:t>
                      </a:r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 깨짐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체계적인 오브젝트 관리 등을 통해 클라이언트 최적화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72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2015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시차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시차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시차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240</TotalTime>
  <Words>363</Words>
  <Application>Microsoft Office PowerPoint</Application>
  <PresentationFormat>와이드스크린</PresentationFormat>
  <Paragraphs>323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HY수평선B</vt:lpstr>
      <vt:lpstr>맑은 고딕</vt:lpstr>
      <vt:lpstr>Arial</vt:lpstr>
      <vt:lpstr>Corbel</vt:lpstr>
      <vt:lpstr>시차</vt:lpstr>
      <vt:lpstr>JungleWar</vt:lpstr>
      <vt:lpstr>목차</vt:lpstr>
      <vt:lpstr>게임 배경과 목적</vt:lpstr>
      <vt:lpstr>게임소개</vt:lpstr>
      <vt:lpstr>구성원 역할 분담</vt:lpstr>
      <vt:lpstr>PowerPoint 프레젠테이션</vt:lpstr>
      <vt:lpstr>개발 내용 – 클라이언트</vt:lpstr>
      <vt:lpstr>개발 내용 - 서버</vt:lpstr>
      <vt:lpstr>문제점 및 보완책</vt:lpstr>
      <vt:lpstr>향후 개발 일정 - 클라이언트</vt:lpstr>
      <vt:lpstr>향후 개발 일정 - 서버</vt:lpstr>
      <vt:lpstr>Git 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Boat</dc:title>
  <dc:creator>박정훈</dc:creator>
  <cp:lastModifiedBy>이 수진</cp:lastModifiedBy>
  <cp:revision>38</cp:revision>
  <dcterms:created xsi:type="dcterms:W3CDTF">2017-12-29T06:22:43Z</dcterms:created>
  <dcterms:modified xsi:type="dcterms:W3CDTF">2019-05-07T05:53:33Z</dcterms:modified>
</cp:coreProperties>
</file>